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102" y="-13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6D11BF2-78C5-4E34-A6E7-E47A71190443}" type="datetimeFigureOut">
              <a:rPr lang="en-US" smtClean="0"/>
              <a:pPr/>
              <a:t>12/1/2009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17C2915-AF24-4233-9EAA-52379201542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7C2915-AF24-4233-9EAA-523792015429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7C2915-AF24-4233-9EAA-523792015429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7C2915-AF24-4233-9EAA-523792015429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7C2915-AF24-4233-9EAA-523792015429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7C2915-AF24-4233-9EAA-523792015429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7C2915-AF24-4233-9EAA-523792015429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7C2915-AF24-4233-9EAA-523792015429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7C2915-AF24-4233-9EAA-523792015429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7C2915-AF24-4233-9EAA-523792015429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7C2915-AF24-4233-9EAA-523792015429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7C2915-AF24-4233-9EAA-523792015429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FD12A3-A497-40A6-A2E0-513ECBD86B84}" type="datetimeFigureOut">
              <a:rPr lang="en-US" smtClean="0"/>
              <a:pPr/>
              <a:t>12/1/2009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BD9D4C-AAFD-414A-B549-01AC18A2652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FD12A3-A497-40A6-A2E0-513ECBD86B84}" type="datetimeFigureOut">
              <a:rPr lang="en-US" smtClean="0"/>
              <a:pPr/>
              <a:t>12/1/2009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BD9D4C-AAFD-414A-B549-01AC18A2652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FD12A3-A497-40A6-A2E0-513ECBD86B84}" type="datetimeFigureOut">
              <a:rPr lang="en-US" smtClean="0"/>
              <a:pPr/>
              <a:t>12/1/2009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BD9D4C-AAFD-414A-B549-01AC18A2652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FD12A3-A497-40A6-A2E0-513ECBD86B84}" type="datetimeFigureOut">
              <a:rPr lang="en-US" smtClean="0"/>
              <a:pPr/>
              <a:t>12/1/2009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BD9D4C-AAFD-414A-B549-01AC18A2652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FD12A3-A497-40A6-A2E0-513ECBD86B84}" type="datetimeFigureOut">
              <a:rPr lang="en-US" smtClean="0"/>
              <a:pPr/>
              <a:t>12/1/2009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BD9D4C-AAFD-414A-B549-01AC18A2652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FD12A3-A497-40A6-A2E0-513ECBD86B84}" type="datetimeFigureOut">
              <a:rPr lang="en-US" smtClean="0"/>
              <a:pPr/>
              <a:t>12/1/2009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BD9D4C-AAFD-414A-B549-01AC18A2652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FD12A3-A497-40A6-A2E0-513ECBD86B84}" type="datetimeFigureOut">
              <a:rPr lang="en-US" smtClean="0"/>
              <a:pPr/>
              <a:t>12/1/2009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BD9D4C-AAFD-414A-B549-01AC18A2652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FD12A3-A497-40A6-A2E0-513ECBD86B84}" type="datetimeFigureOut">
              <a:rPr lang="en-US" smtClean="0"/>
              <a:pPr/>
              <a:t>12/1/2009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BD9D4C-AAFD-414A-B549-01AC18A2652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FD12A3-A497-40A6-A2E0-513ECBD86B84}" type="datetimeFigureOut">
              <a:rPr lang="en-US" smtClean="0"/>
              <a:pPr/>
              <a:t>12/1/2009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BD9D4C-AAFD-414A-B549-01AC18A2652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FD12A3-A497-40A6-A2E0-513ECBD86B84}" type="datetimeFigureOut">
              <a:rPr lang="en-US" smtClean="0"/>
              <a:pPr/>
              <a:t>12/1/2009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BD9D4C-AAFD-414A-B549-01AC18A2652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FD12A3-A497-40A6-A2E0-513ECBD86B84}" type="datetimeFigureOut">
              <a:rPr lang="en-US" smtClean="0"/>
              <a:pPr/>
              <a:t>12/1/2009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BD9D4C-AAFD-414A-B549-01AC18A2652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FD12A3-A497-40A6-A2E0-513ECBD86B84}" type="datetimeFigureOut">
              <a:rPr lang="en-US" smtClean="0"/>
              <a:pPr/>
              <a:t>12/1/2009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BD9D4C-AAFD-414A-B549-01AC18A2652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kidsplanet.org/factsheets/map.html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w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 The   endangered giant  armadillo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Endangered giant armadillo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Stop making land fills. Most animals could die if you don’t.</a:t>
            </a:r>
            <a:endParaRPr lang="en-US" dirty="0"/>
          </a:p>
        </p:txBody>
      </p:sp>
      <p:pic>
        <p:nvPicPr>
          <p:cNvPr id="2057" name="Picture 9" descr="C:\Documents and Settings\bcsuser\Local Settings\Temporary Internet Files\Content.IE5\X7G097CA\MPj04373890000[1]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14600" y="2819400"/>
            <a:ext cx="5181600" cy="3276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endangered giant armadillo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3"/>
              </a:rPr>
              <a:t>www.kidsplanet.org/factsheets/map.html</a:t>
            </a:r>
            <a:r>
              <a:rPr lang="en-US" dirty="0" smtClean="0"/>
              <a:t> 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This is the </a:t>
            </a:r>
            <a:r>
              <a:rPr lang="en-US" smtClean="0"/>
              <a:t>website where </a:t>
            </a:r>
            <a:r>
              <a:rPr lang="en-US" dirty="0" smtClean="0"/>
              <a:t>I got my research.</a:t>
            </a:r>
            <a:endParaRPr lang="en-US" dirty="0"/>
          </a:p>
        </p:txBody>
      </p:sp>
      <p:pic>
        <p:nvPicPr>
          <p:cNvPr id="3074" name="Picture 2" descr="C:\Program Files\Microsoft Office\MEDIA\CAGCAT10\j0205582.wm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72000" y="2667000"/>
            <a:ext cx="4572000" cy="419551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 the endangered GIANT ARMADILLO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 The giant armadillos habitat ar</a:t>
            </a:r>
            <a:r>
              <a:rPr lang="en-US" dirty="0"/>
              <a:t>e</a:t>
            </a:r>
            <a:r>
              <a:rPr lang="en-US" dirty="0" smtClean="0"/>
              <a:t> grasslands  in North America.</a:t>
            </a:r>
            <a:endParaRPr lang="en-US" dirty="0"/>
          </a:p>
        </p:txBody>
      </p:sp>
      <p:pic>
        <p:nvPicPr>
          <p:cNvPr id="1028" name="Picture 4" descr="C:\Documents and Settings\bcsuser\Local Settings\Temporary Internet Files\Content.IE5\K3K4CVIX\MPj01820020000[1]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43400" y="3157220"/>
            <a:ext cx="4419600" cy="290220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 endangered  GIANT   ARMADILLO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giant armadillo is located in Brazil , Venezuela , and east Andes. </a:t>
            </a:r>
            <a:endParaRPr lang="en-US" dirty="0"/>
          </a:p>
        </p:txBody>
      </p:sp>
      <p:pic>
        <p:nvPicPr>
          <p:cNvPr id="2054" name="Picture 6" descr="C:\Documents and Settings\bcsuser\Local Settings\Temporary Internet Files\Content.IE5\R85GBB2A\MPj04383850000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52800" y="2971800"/>
            <a:ext cx="4343400" cy="289973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     the endangered                          GIANT ARMADILLO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giant armadillos lifespan is 12 to 15 years.</a:t>
            </a:r>
            <a:endParaRPr lang="en-US" dirty="0"/>
          </a:p>
        </p:txBody>
      </p:sp>
      <p:pic>
        <p:nvPicPr>
          <p:cNvPr id="3074" name="Picture 2" descr="C:\Documents and Settings\bcsuser\Local Settings\Temporary Internet Files\Content.IE5\X7G097CA\MCAN00209_0000[1]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362200" y="2743200"/>
            <a:ext cx="4582562" cy="237351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 ENDANGERED GIANT ARMADILLO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giant armadillos  threats  are over hunting.</a:t>
            </a:r>
            <a:endParaRPr lang="en-US" dirty="0"/>
          </a:p>
        </p:txBody>
      </p:sp>
      <p:pic>
        <p:nvPicPr>
          <p:cNvPr id="4099" name="Picture 3" descr="C:\Documents and Settings\bcsuser\Local Settings\Temporary Internet Files\Content.IE5\X7G097CA\MCj02313660000[1]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19600" y="2819400"/>
            <a:ext cx="3657600" cy="303369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 ENDDANGERED GIANT ARMADILLO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It’s diet is bugs such as spiders , termites , and larvae.</a:t>
            </a:r>
            <a:endParaRPr lang="en-US" dirty="0"/>
          </a:p>
        </p:txBody>
      </p:sp>
      <p:pic>
        <p:nvPicPr>
          <p:cNvPr id="5126" name="Picture 6" descr="C:\Documents and Settings\bcsuser\Local Settings\Temporary Internet Files\Content.IE5\K3K4CVIX\MCj04366820000[1]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53000" y="2514600"/>
            <a:ext cx="2359025" cy="2438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GIANT ARMADILLO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giant armadillo reaches to the length of 30 to 40 inches.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 ENDANGERED GIANT ARMADILLO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giant armadillo behavior is like a </a:t>
            </a:r>
            <a:r>
              <a:rPr lang="en-US" dirty="0" smtClean="0"/>
              <a:t>bat. It </a:t>
            </a:r>
            <a:r>
              <a:rPr lang="en-US" dirty="0" smtClean="0"/>
              <a:t>sleeps in the day </a:t>
            </a:r>
            <a:r>
              <a:rPr lang="en-US" dirty="0" smtClean="0"/>
              <a:t>and is </a:t>
            </a:r>
            <a:r>
              <a:rPr lang="en-US" dirty="0" smtClean="0"/>
              <a:t>active at </a:t>
            </a:r>
            <a:r>
              <a:rPr lang="en-US" dirty="0" smtClean="0"/>
              <a:t>night</a:t>
            </a:r>
            <a:r>
              <a:rPr lang="en-US" dirty="0" smtClean="0"/>
              <a:t>.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 ENDANGERED GIANT ARAMADILLO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</a:t>
            </a:r>
            <a:r>
              <a:rPr lang="en-US" dirty="0" smtClean="0"/>
              <a:t>GIANT ARMADILLO - most enemie</a:t>
            </a:r>
            <a:r>
              <a:rPr lang="en-US" dirty="0" smtClean="0"/>
              <a:t>s are man.</a:t>
            </a:r>
            <a:endParaRPr lang="en-US" dirty="0"/>
          </a:p>
        </p:txBody>
      </p:sp>
      <p:pic>
        <p:nvPicPr>
          <p:cNvPr id="1026" name="Picture 2" descr="C:\Program Files\Microsoft Office\MEDIA\CAGCAT10\j0149481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66800" y="3200400"/>
            <a:ext cx="2982362" cy="217886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464</TotalTime>
  <Words>179</Words>
  <Application>Microsoft Office PowerPoint</Application>
  <PresentationFormat>On-screen Show (4:3)</PresentationFormat>
  <Paragraphs>33</Paragraphs>
  <Slides>11</Slides>
  <Notes>11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 The   endangered giant  armadillo </vt:lpstr>
      <vt:lpstr> the endangered GIANT ARMADILLO</vt:lpstr>
      <vt:lpstr>The endangered  GIANT   ARMADILLO</vt:lpstr>
      <vt:lpstr>     the endangered                          GIANT ARMADILLO</vt:lpstr>
      <vt:lpstr>THE ENDANGERED GIANT ARMADILLO</vt:lpstr>
      <vt:lpstr>THE ENDDANGERED GIANT ARMADILLO</vt:lpstr>
      <vt:lpstr>THE GIANT ARMADILLO</vt:lpstr>
      <vt:lpstr>The ENDANGERED GIANT ARMADILLO</vt:lpstr>
      <vt:lpstr>THE ENDANGERED GIANT ARAMADILLO</vt:lpstr>
      <vt:lpstr>The Endangered giant armadillo</vt:lpstr>
      <vt:lpstr>The endangered giant armadillo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The   endangered giant  armadillo </dc:title>
  <dc:creator> </dc:creator>
  <cp:lastModifiedBy> </cp:lastModifiedBy>
  <cp:revision>13</cp:revision>
  <dcterms:created xsi:type="dcterms:W3CDTF">2009-11-24T13:23:59Z</dcterms:created>
  <dcterms:modified xsi:type="dcterms:W3CDTF">2009-12-01T21:19:10Z</dcterms:modified>
</cp:coreProperties>
</file>